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</p:sldIdLst>
  <p:sldSz cx="10689336" cy="7562088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7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